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4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701987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39663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297673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569002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66078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20363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44633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11879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96391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665688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42660"/>
      </p:ext>
    </p:extLst>
  </p:cSld>
  <p:clrMapOvr>
    <a:masterClrMapping/>
  </p:clrMapOvr>
  <p:transition spd="slow">
    <p:strips dir="ru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9FFE6-10CD-41BA-A12A-C99FCF992E74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78E65-7B61-40D5-8AFA-76FAC257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2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u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-36748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endParaRPr lang="ru-RU" sz="66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655574"/>
            <a:ext cx="4762500" cy="3467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214267"/>
      </p:ext>
    </p:extLst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844824"/>
            <a:ext cx="6768752" cy="1440160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r>
              <a:rPr lang="ru-RU" sz="48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dirty="0" err="1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</a:t>
            </a:r>
            <a:r>
              <a:rPr lang="ru-RU" sz="4800" b="1" dirty="0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— четырехугольник, у которого все углы прямые. </a:t>
            </a:r>
            <a:endParaRPr lang="ru-RU" sz="5400" b="1" dirty="0">
              <a:ln/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63930"/>
      </p:ext>
    </p:extLst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438" y="2420887"/>
            <a:ext cx="7294853" cy="331628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/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940985" y="2430705"/>
            <a:ext cx="726375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34262" y="2430704"/>
            <a:ext cx="0" cy="33162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48443" y="5730965"/>
            <a:ext cx="7258626" cy="473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207069" y="2430705"/>
            <a:ext cx="0" cy="33162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5848" y="5730965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4918" y="1778253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Б</a:t>
            </a:r>
            <a:endParaRPr lang="ru-RU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8237691" y="1667162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В</a:t>
            </a:r>
            <a:endParaRPr lang="ru-RU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8299034" y="5842337"/>
            <a:ext cx="1689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Г</a:t>
            </a:r>
            <a:endParaRPr lang="ru-RU" sz="6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934262" y="5239161"/>
            <a:ext cx="534679" cy="4980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49" y="2420887"/>
            <a:ext cx="560387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82" y="2420888"/>
            <a:ext cx="560387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82" y="5223117"/>
            <a:ext cx="560387" cy="523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-1947" y="22453"/>
            <a:ext cx="7743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Вершины прямоугольника: А, Б, В, Г</a:t>
            </a:r>
          </a:p>
          <a:p>
            <a:r>
              <a:rPr lang="ru-RU" sz="3600" b="1" dirty="0" smtClean="0"/>
              <a:t>Стороны : АБ, БВ, ВГ, АГ</a:t>
            </a:r>
          </a:p>
          <a:p>
            <a:r>
              <a:rPr lang="ru-RU" sz="3600" b="1" dirty="0" smtClean="0"/>
              <a:t>Углы: А, Б, В, Г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82059"/>
      </p:ext>
    </p:extLst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6968" y="1002630"/>
            <a:ext cx="6936832" cy="841248"/>
          </a:xfrm>
          <a:ln w="44450">
            <a:noFill/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СОБЕРИ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0">
                  <a:solidFill>
                    <a:schemeClr val="tx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ПРЯМОУГОЛЬНИКИ</a:t>
            </a:r>
            <a:endParaRPr lang="ru-RU" sz="4800" b="1" spc="50" dirty="0">
              <a:ln w="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8962" y="2731903"/>
            <a:ext cx="1224136" cy="12241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380312" y="4509120"/>
            <a:ext cx="1584176" cy="1584176"/>
          </a:xfrm>
          <a:prstGeom prst="ellipse">
            <a:avLst/>
          </a:prstGeom>
          <a:solidFill>
            <a:srgbClr val="007434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56176" y="424018"/>
            <a:ext cx="648072" cy="648072"/>
          </a:xfrm>
          <a:prstGeom prst="ellipse">
            <a:avLst/>
          </a:prstGeom>
          <a:solidFill>
            <a:srgbClr val="FF0000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4133438"/>
            <a:ext cx="1080120" cy="1080120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406209">
            <a:off x="349857" y="1169101"/>
            <a:ext cx="1152128" cy="1152128"/>
          </a:xfrm>
          <a:prstGeom prst="rect">
            <a:avLst/>
          </a:prstGeom>
          <a:solidFill>
            <a:srgbClr val="007434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5769260"/>
            <a:ext cx="1872208" cy="936104"/>
          </a:xfrm>
          <a:prstGeom prst="rect">
            <a:avLst/>
          </a:prstGeom>
          <a:solidFill>
            <a:srgbClr val="FFFF00"/>
          </a:solidFill>
          <a:ln w="44450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548680"/>
            <a:ext cx="432048" cy="288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5769260"/>
            <a:ext cx="2304256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2420888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55721" y="6103604"/>
            <a:ext cx="720080" cy="332656"/>
          </a:xfrm>
          <a:prstGeom prst="rect">
            <a:avLst/>
          </a:prstGeom>
          <a:solidFill>
            <a:srgbClr val="7030A0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740352" y="6321413"/>
            <a:ext cx="1152128" cy="360040"/>
          </a:xfrm>
          <a:prstGeom prst="rect">
            <a:avLst/>
          </a:prstGeom>
          <a:solidFill>
            <a:srgbClr val="FF0000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544108" y="5930093"/>
            <a:ext cx="720080" cy="72008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1737626" y="175957"/>
            <a:ext cx="1080120" cy="792088"/>
          </a:xfrm>
          <a:prstGeom prst="triangl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7275801" y="3243509"/>
            <a:ext cx="1296144" cy="1152128"/>
          </a:xfrm>
          <a:prstGeom prst="triangle">
            <a:avLst/>
          </a:prstGeom>
          <a:solidFill>
            <a:srgbClr val="7030A0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6" descr="http://cdn3.rf-sp.ru/18/fe/18fe098f5b906a3cfc37dc48c60d335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1061" r="2562" b="20980"/>
          <a:stretch/>
        </p:blipFill>
        <p:spPr bwMode="auto">
          <a:xfrm>
            <a:off x="1619672" y="2312876"/>
            <a:ext cx="5472608" cy="3312368"/>
          </a:xfrm>
          <a:prstGeom prst="rect">
            <a:avLst/>
          </a:prstGeom>
          <a:ln w="44450">
            <a:solidFill>
              <a:schemeClr val="tx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-3.36725E-6 C -0.03645 0.04857 -0.07361 0.09575 -0.1092 0.14547 C -0.11319 0.15102 -0.11597 0.15819 -0.11996 0.16397 C -0.13472 0.18548 -0.15069 0.20514 -0.16458 0.22757 C -0.17135 0.23867 -0.17551 0.24954 -0.18298 0.26018 C -0.19965 0.28377 -0.21857 0.30505 -0.23541 0.32794 C -0.23923 0.33326 -0.24392 0.33303 -0.24774 0.33812 " pathEditMode="relative" ptsTypes="ffffff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89 -0.02613 C 0.02101 -0.02336 0.00556 -0.01272 -0.0118 -0.00555 C -0.06128 0.01503 -0.1118 0.0333 -0.15954 0.0599 C -0.17239 0.06707 -0.1875 0.07724 -0.19965 0.08673 C -0.20329 0.0895 -0.21458 0.10245 -0.21961 0.10315 C -0.23229 0.105 -0.24513 0.1043 -0.25798 0.105 C -0.27135 0.108 -0.26423 0.10708 -0.27951 0.10708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1.54487E-6 C -0.02865 -0.0148 -0.05261 -0.04487 -0.07848 -0.06545 C -0.10227 -0.08418 -0.10209 -0.0828 -0.12154 -0.10245 C -0.13473 -0.11587 -0.14931 -0.12836 -0.16147 -0.14339 C -0.16563 -0.14871 -0.17379 -0.15981 -0.17379 -0.15981 C -0.1724 -0.17553 -0.1731 -0.18571 -0.16303 -0.19473 C -0.16199 -0.19681 -0.1606 -0.19843 -0.1599 -0.20074 C -0.15852 -0.20467 -0.15695 -0.213 -0.15695 -0.213 C -0.15747 -0.22133 -0.15834 -0.23775 -0.15834 -0.23775 " pathEditMode="relative" ptsTypes="ffffffffA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5.48566E-6 C 0.00383 -0.02984 0.02952 -0.06916 0.0415 -0.09228 C 0.0856 -0.1767 0.04515 -0.11194 0.07067 -0.15172 C 0.07605 -0.17253 0.07518 -0.1945 0.07987 -0.21532 C 0.08126 -0.23451 0.07796 -0.24515 0.09063 -0.25417 " pathEditMode="relative" ptsTypes="ffffA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4.6716E-6 C 0.00729 0.02382 0.01961 0.04163 0.02933 0.0636 C 0.04027 0.08834 0.05104 0.11332 0.06319 0.13737 C 0.07169 0.15426 0.0809 0.18525 0.09392 0.19681 C 0.10156 0.21253 0.09079 0.19357 0.10312 0.2049 C 0.10676 0.20814 0.10919 0.213 0.11232 0.21716 C 0.11492 0.22063 0.11857 0.22965 0.11857 0.22965 C 0.11909 0.23173 0.11909 0.23381 0.11996 0.23566 C 0.12117 0.23821 0.12465 0.24191 0.12465 0.24191 " pathEditMode="relative" ptsTypes="ffffffff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96022E-7 C 0.02205 0.02521 0.04618 0.03862 0.07084 0.05736 C 0.08091 0.06499 0.09011 0.07424 0.1 0.0821 C 0.14115 0.11448 0.18577 0.14293 0.21997 0.18849 C 0.22292 0.20421 0.2191 0.1901 0.22622 0.20282 C 0.22952 0.20884 0.23473 0.22456 0.23698 0.22965 C 0.23924 0.23474 0.24254 0.2389 0.24462 0.24399 C 0.25921 0.27868 0.27084 0.31823 0.28924 0.35014 C 0.29237 0.36286 0.30157 0.37072 0.30157 0.38506 " pathEditMode="relative" ptsTypes="ffffffffA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48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ПРЯМОУГОЛЬНИК</vt:lpstr>
      <vt:lpstr>Прямоугольник (латин. — четырехугольник, у которого все углы прямые. </vt:lpstr>
      <vt:lpstr>Презентация PowerPoint</vt:lpstr>
      <vt:lpstr>СОБЕРИ ПРЯМОУГОЛЬНИКИ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ПРЯМОУГОЛЬНИК</dc:title>
  <dc:creator>Windows User</dc:creator>
  <cp:lastModifiedBy>Пользователь</cp:lastModifiedBy>
  <cp:revision>13</cp:revision>
  <dcterms:created xsi:type="dcterms:W3CDTF">2016-11-24T15:09:15Z</dcterms:created>
  <dcterms:modified xsi:type="dcterms:W3CDTF">2016-12-16T19:17:33Z</dcterms:modified>
</cp:coreProperties>
</file>